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Gotham Bold" charset="1" panose="00000000000000000000"/>
      <p:regular r:id="rId14"/>
    </p:embeddedFont>
    <p:embeddedFont>
      <p:font typeface="Lumios Marker" charset="1" panose="00000500000000000000"/>
      <p:regular r:id="rId15"/>
    </p:embeddedFont>
    <p:embeddedFont>
      <p:font typeface="IBM Plex Serif Bold" charset="1" panose="02060803050406000203"/>
      <p:regular r:id="rId16"/>
    </p:embeddedFont>
    <p:embeddedFont>
      <p:font typeface="Open Sans Bold" charset="1" panose="020B0806030504020204"/>
      <p:regular r:id="rId17"/>
    </p:embeddedFont>
    <p:embeddedFont>
      <p:font typeface="Be Vietnam Ultra-Bold" charset="1" panose="000009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7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jpeg" Type="http://schemas.openxmlformats.org/officeDocument/2006/relationships/image"/><Relationship Id="rId4" Target="../media/image5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.png" Type="http://schemas.openxmlformats.org/officeDocument/2006/relationships/image"/><Relationship Id="rId4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84273" y="0"/>
            <a:ext cx="2238771" cy="10457959"/>
            <a:chOff x="0" y="0"/>
            <a:chExt cx="589635" cy="27543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9635" cy="2754359"/>
            </a:xfrm>
            <a:custGeom>
              <a:avLst/>
              <a:gdLst/>
              <a:ahLst/>
              <a:cxnLst/>
              <a:rect r="r" b="b" t="t" l="l"/>
              <a:pathLst>
                <a:path h="2754359" w="589635">
                  <a:moveTo>
                    <a:pt x="176364" y="0"/>
                  </a:moveTo>
                  <a:lnTo>
                    <a:pt x="413271" y="0"/>
                  </a:lnTo>
                  <a:cubicBezTo>
                    <a:pt x="510674" y="0"/>
                    <a:pt x="589635" y="78961"/>
                    <a:pt x="589635" y="176364"/>
                  </a:cubicBezTo>
                  <a:lnTo>
                    <a:pt x="589635" y="2577996"/>
                  </a:lnTo>
                  <a:cubicBezTo>
                    <a:pt x="589635" y="2675399"/>
                    <a:pt x="510674" y="2754359"/>
                    <a:pt x="413271" y="2754359"/>
                  </a:cubicBezTo>
                  <a:lnTo>
                    <a:pt x="176364" y="2754359"/>
                  </a:lnTo>
                  <a:cubicBezTo>
                    <a:pt x="78961" y="2754359"/>
                    <a:pt x="0" y="2675399"/>
                    <a:pt x="0" y="2577996"/>
                  </a:cubicBezTo>
                  <a:lnTo>
                    <a:pt x="0" y="176364"/>
                  </a:lnTo>
                  <a:cubicBezTo>
                    <a:pt x="0" y="78961"/>
                    <a:pt x="78961" y="0"/>
                    <a:pt x="176364" y="0"/>
                  </a:cubicBezTo>
                  <a:close/>
                </a:path>
              </a:pathLst>
            </a:custGeom>
            <a:solidFill>
              <a:srgbClr val="A9C22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89635" cy="28019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5136258" y="8401189"/>
            <a:ext cx="2178866" cy="2427706"/>
          </a:xfrm>
          <a:custGeom>
            <a:avLst/>
            <a:gdLst/>
            <a:ahLst/>
            <a:cxnLst/>
            <a:rect r="r" b="b" t="t" l="l"/>
            <a:pathLst>
              <a:path h="2427706" w="2178866">
                <a:moveTo>
                  <a:pt x="0" y="0"/>
                </a:moveTo>
                <a:lnTo>
                  <a:pt x="2178866" y="0"/>
                </a:lnTo>
                <a:lnTo>
                  <a:pt x="2178866" y="2427706"/>
                </a:lnTo>
                <a:lnTo>
                  <a:pt x="0" y="24277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676510" y="-1172344"/>
            <a:ext cx="2238771" cy="2344687"/>
            <a:chOff x="0" y="0"/>
            <a:chExt cx="589635" cy="61753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89635" cy="617531"/>
            </a:xfrm>
            <a:custGeom>
              <a:avLst/>
              <a:gdLst/>
              <a:ahLst/>
              <a:cxnLst/>
              <a:rect r="r" b="b" t="t" l="l"/>
              <a:pathLst>
                <a:path h="617531" w="589635">
                  <a:moveTo>
                    <a:pt x="176364" y="0"/>
                  </a:moveTo>
                  <a:lnTo>
                    <a:pt x="413271" y="0"/>
                  </a:lnTo>
                  <a:cubicBezTo>
                    <a:pt x="510674" y="0"/>
                    <a:pt x="589635" y="78961"/>
                    <a:pt x="589635" y="176364"/>
                  </a:cubicBezTo>
                  <a:lnTo>
                    <a:pt x="589635" y="441167"/>
                  </a:lnTo>
                  <a:cubicBezTo>
                    <a:pt x="589635" y="538570"/>
                    <a:pt x="510674" y="617531"/>
                    <a:pt x="413271" y="617531"/>
                  </a:cubicBezTo>
                  <a:lnTo>
                    <a:pt x="176364" y="617531"/>
                  </a:lnTo>
                  <a:cubicBezTo>
                    <a:pt x="78961" y="617531"/>
                    <a:pt x="0" y="538570"/>
                    <a:pt x="0" y="441167"/>
                  </a:cubicBezTo>
                  <a:lnTo>
                    <a:pt x="0" y="176364"/>
                  </a:lnTo>
                  <a:cubicBezTo>
                    <a:pt x="0" y="78961"/>
                    <a:pt x="78961" y="0"/>
                    <a:pt x="176364" y="0"/>
                  </a:cubicBezTo>
                  <a:close/>
                </a:path>
              </a:pathLst>
            </a:custGeom>
            <a:solidFill>
              <a:srgbClr val="A9C22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589635" cy="6651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-2071673">
            <a:off x="15586752" y="987671"/>
            <a:ext cx="3553664" cy="3846998"/>
          </a:xfrm>
          <a:custGeom>
            <a:avLst/>
            <a:gdLst/>
            <a:ahLst/>
            <a:cxnLst/>
            <a:rect r="r" b="b" t="t" l="l"/>
            <a:pathLst>
              <a:path h="3846998" w="3553664">
                <a:moveTo>
                  <a:pt x="3553665" y="0"/>
                </a:moveTo>
                <a:lnTo>
                  <a:pt x="0" y="0"/>
                </a:lnTo>
                <a:lnTo>
                  <a:pt x="0" y="3846998"/>
                </a:lnTo>
                <a:lnTo>
                  <a:pt x="3553665" y="3846998"/>
                </a:lnTo>
                <a:lnTo>
                  <a:pt x="355366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74418" y="2079559"/>
            <a:ext cx="8743570" cy="5825403"/>
          </a:xfrm>
          <a:custGeom>
            <a:avLst/>
            <a:gdLst/>
            <a:ahLst/>
            <a:cxnLst/>
            <a:rect r="r" b="b" t="t" l="l"/>
            <a:pathLst>
              <a:path h="5825403" w="8743570">
                <a:moveTo>
                  <a:pt x="0" y="0"/>
                </a:moveTo>
                <a:lnTo>
                  <a:pt x="8743569" y="0"/>
                </a:lnTo>
                <a:lnTo>
                  <a:pt x="8743569" y="5825403"/>
                </a:lnTo>
                <a:lnTo>
                  <a:pt x="0" y="58254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198067" y="510673"/>
            <a:ext cx="7187310" cy="258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79"/>
              </a:lnSpc>
              <a:spcBef>
                <a:spcPct val="0"/>
              </a:spcBef>
            </a:pPr>
            <a:r>
              <a:rPr lang="en-US" sz="5699" b="true">
                <a:solidFill>
                  <a:srgbClr val="A9C229"/>
                </a:solidFill>
                <a:latin typeface="Gotham Bold"/>
                <a:ea typeface="Gotham Bold"/>
                <a:cs typeface="Gotham Bold"/>
                <a:sym typeface="Gotham Bold"/>
              </a:rPr>
              <a:t>Sistema de Rie</a:t>
            </a:r>
            <a:r>
              <a:rPr lang="en-US" sz="5699" b="true">
                <a:solidFill>
                  <a:srgbClr val="A9C229"/>
                </a:solidFill>
                <a:latin typeface="Gotham Bold"/>
                <a:ea typeface="Gotham Bold"/>
                <a:cs typeface="Gotham Bold"/>
                <a:sym typeface="Gotham Bold"/>
              </a:rPr>
              <a:t>go Inteligente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198067" y="6111723"/>
            <a:ext cx="9678287" cy="1793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560"/>
              </a:lnSpc>
              <a:spcBef>
                <a:spcPct val="0"/>
              </a:spcBef>
            </a:pPr>
            <a:r>
              <a:rPr lang="en-US" sz="10400">
                <a:solidFill>
                  <a:srgbClr val="000000"/>
                </a:solidFill>
                <a:latin typeface="Lumios Marker"/>
                <a:ea typeface="Lumios Marker"/>
                <a:cs typeface="Lumios Marker"/>
                <a:sym typeface="Lumios Marker"/>
              </a:rPr>
              <a:t>SRI PERFORMANCE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0763109" y="3075645"/>
            <a:ext cx="10914072" cy="4135711"/>
            <a:chOff x="0" y="0"/>
            <a:chExt cx="2874488" cy="10892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74488" cy="1089241"/>
            </a:xfrm>
            <a:custGeom>
              <a:avLst/>
              <a:gdLst/>
              <a:ahLst/>
              <a:cxnLst/>
              <a:rect r="r" b="b" t="t" l="l"/>
              <a:pathLst>
                <a:path h="1089241" w="2874488">
                  <a:moveTo>
                    <a:pt x="36177" y="0"/>
                  </a:moveTo>
                  <a:lnTo>
                    <a:pt x="2838311" y="0"/>
                  </a:lnTo>
                  <a:cubicBezTo>
                    <a:pt x="2858291" y="0"/>
                    <a:pt x="2874488" y="16197"/>
                    <a:pt x="2874488" y="36177"/>
                  </a:cubicBezTo>
                  <a:lnTo>
                    <a:pt x="2874488" y="1053064"/>
                  </a:lnTo>
                  <a:cubicBezTo>
                    <a:pt x="2874488" y="1073044"/>
                    <a:pt x="2858291" y="1089241"/>
                    <a:pt x="2838311" y="1089241"/>
                  </a:cubicBezTo>
                  <a:lnTo>
                    <a:pt x="36177" y="1089241"/>
                  </a:lnTo>
                  <a:cubicBezTo>
                    <a:pt x="26582" y="1089241"/>
                    <a:pt x="17380" y="1085429"/>
                    <a:pt x="10596" y="1078645"/>
                  </a:cubicBezTo>
                  <a:cubicBezTo>
                    <a:pt x="3811" y="1071860"/>
                    <a:pt x="0" y="1062658"/>
                    <a:pt x="0" y="1053064"/>
                  </a:cubicBezTo>
                  <a:lnTo>
                    <a:pt x="0" y="36177"/>
                  </a:lnTo>
                  <a:cubicBezTo>
                    <a:pt x="0" y="16197"/>
                    <a:pt x="16197" y="0"/>
                    <a:pt x="36177" y="0"/>
                  </a:cubicBezTo>
                  <a:close/>
                </a:path>
              </a:pathLst>
            </a:custGeom>
            <a:solidFill>
              <a:srgbClr val="A9C22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874488" cy="1136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14152289" cy="10408419"/>
          </a:xfrm>
          <a:custGeom>
            <a:avLst/>
            <a:gdLst/>
            <a:ahLst/>
            <a:cxnLst/>
            <a:rect r="r" b="b" t="t" l="l"/>
            <a:pathLst>
              <a:path h="10408419" w="14152289">
                <a:moveTo>
                  <a:pt x="0" y="0"/>
                </a:moveTo>
                <a:lnTo>
                  <a:pt x="14152289" y="0"/>
                </a:lnTo>
                <a:lnTo>
                  <a:pt x="14152289" y="10408419"/>
                </a:lnTo>
                <a:lnTo>
                  <a:pt x="0" y="104084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1480" r="0" b="-6260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5473" y="606054"/>
            <a:ext cx="13067999" cy="1534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35"/>
              </a:lnSpc>
              <a:spcBef>
                <a:spcPct val="0"/>
              </a:spcBef>
            </a:pPr>
            <a:r>
              <a:rPr lang="en-US" b="true" sz="8953">
                <a:solidFill>
                  <a:srgbClr val="638947"/>
                </a:solidFill>
                <a:latin typeface="IBM Plex Serif Bold"/>
                <a:ea typeface="IBM Plex Serif Bold"/>
                <a:cs typeface="IBM Plex Serif Bold"/>
                <a:sym typeface="IBM Plex Serif Bold"/>
              </a:rPr>
              <a:t> Objetivo del Proyecto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08304" y="6313352"/>
            <a:ext cx="11175613" cy="2343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25"/>
              </a:lnSpc>
            </a:pPr>
            <a:r>
              <a:rPr lang="en-US" sz="4446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Solucionar el problema del consumo de agua excesivo a través de un sistema de riego inteligente.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90552" y="298133"/>
            <a:ext cx="7931763" cy="11485425"/>
            <a:chOff x="0" y="0"/>
            <a:chExt cx="2089024" cy="30249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89024" cy="3024968"/>
            </a:xfrm>
            <a:custGeom>
              <a:avLst/>
              <a:gdLst/>
              <a:ahLst/>
              <a:cxnLst/>
              <a:rect r="r" b="b" t="t" l="l"/>
              <a:pathLst>
                <a:path h="3024968" w="2089024">
                  <a:moveTo>
                    <a:pt x="49779" y="0"/>
                  </a:moveTo>
                  <a:lnTo>
                    <a:pt x="2039245" y="0"/>
                  </a:lnTo>
                  <a:cubicBezTo>
                    <a:pt x="2052447" y="0"/>
                    <a:pt x="2065108" y="5245"/>
                    <a:pt x="2074444" y="14580"/>
                  </a:cubicBezTo>
                  <a:cubicBezTo>
                    <a:pt x="2083779" y="23915"/>
                    <a:pt x="2089024" y="36577"/>
                    <a:pt x="2089024" y="49779"/>
                  </a:cubicBezTo>
                  <a:lnTo>
                    <a:pt x="2089024" y="2975189"/>
                  </a:lnTo>
                  <a:cubicBezTo>
                    <a:pt x="2089024" y="3002681"/>
                    <a:pt x="2066737" y="3024968"/>
                    <a:pt x="2039245" y="3024968"/>
                  </a:cubicBezTo>
                  <a:lnTo>
                    <a:pt x="49779" y="3024968"/>
                  </a:lnTo>
                  <a:cubicBezTo>
                    <a:pt x="36577" y="3024968"/>
                    <a:pt x="23915" y="3019723"/>
                    <a:pt x="14580" y="3010388"/>
                  </a:cubicBezTo>
                  <a:cubicBezTo>
                    <a:pt x="5245" y="3001052"/>
                    <a:pt x="0" y="2988391"/>
                    <a:pt x="0" y="2975189"/>
                  </a:cubicBezTo>
                  <a:lnTo>
                    <a:pt x="0" y="49779"/>
                  </a:lnTo>
                  <a:cubicBezTo>
                    <a:pt x="0" y="36577"/>
                    <a:pt x="5245" y="23915"/>
                    <a:pt x="14580" y="14580"/>
                  </a:cubicBezTo>
                  <a:cubicBezTo>
                    <a:pt x="23915" y="5245"/>
                    <a:pt x="36577" y="0"/>
                    <a:pt x="49779" y="0"/>
                  </a:cubicBezTo>
                  <a:close/>
                </a:path>
              </a:pathLst>
            </a:custGeom>
            <a:solidFill>
              <a:srgbClr val="A9C22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089024" cy="30725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764674" y="1498633"/>
            <a:ext cx="1874613" cy="2115219"/>
          </a:xfrm>
          <a:custGeom>
            <a:avLst/>
            <a:gdLst/>
            <a:ahLst/>
            <a:cxnLst/>
            <a:rect r="r" b="b" t="t" l="l"/>
            <a:pathLst>
              <a:path h="2115219" w="1874613">
                <a:moveTo>
                  <a:pt x="0" y="0"/>
                </a:moveTo>
                <a:lnTo>
                  <a:pt x="1874613" y="0"/>
                </a:lnTo>
                <a:lnTo>
                  <a:pt x="1874613" y="2115219"/>
                </a:lnTo>
                <a:lnTo>
                  <a:pt x="0" y="21152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-97280" y="393450"/>
            <a:ext cx="1125980" cy="1270499"/>
          </a:xfrm>
          <a:custGeom>
            <a:avLst/>
            <a:gdLst/>
            <a:ahLst/>
            <a:cxnLst/>
            <a:rect r="r" b="b" t="t" l="l"/>
            <a:pathLst>
              <a:path h="1270499" w="1125980">
                <a:moveTo>
                  <a:pt x="1125980" y="0"/>
                </a:moveTo>
                <a:lnTo>
                  <a:pt x="0" y="0"/>
                </a:lnTo>
                <a:lnTo>
                  <a:pt x="0" y="1270500"/>
                </a:lnTo>
                <a:lnTo>
                  <a:pt x="1125980" y="1270500"/>
                </a:lnTo>
                <a:lnTo>
                  <a:pt x="112598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20805">
            <a:off x="-1300782" y="7970051"/>
            <a:ext cx="3553664" cy="3846998"/>
          </a:xfrm>
          <a:custGeom>
            <a:avLst/>
            <a:gdLst/>
            <a:ahLst/>
            <a:cxnLst/>
            <a:rect r="r" b="b" t="t" l="l"/>
            <a:pathLst>
              <a:path h="3846998" w="3553664">
                <a:moveTo>
                  <a:pt x="0" y="0"/>
                </a:moveTo>
                <a:lnTo>
                  <a:pt x="3553664" y="0"/>
                </a:lnTo>
                <a:lnTo>
                  <a:pt x="3553664" y="3846997"/>
                </a:lnTo>
                <a:lnTo>
                  <a:pt x="0" y="38469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979506" y="68580"/>
            <a:ext cx="15308494" cy="10218420"/>
          </a:xfrm>
          <a:custGeom>
            <a:avLst/>
            <a:gdLst/>
            <a:ahLst/>
            <a:cxnLst/>
            <a:rect r="r" b="b" t="t" l="l"/>
            <a:pathLst>
              <a:path h="10218420" w="15308494">
                <a:moveTo>
                  <a:pt x="0" y="0"/>
                </a:moveTo>
                <a:lnTo>
                  <a:pt x="15308494" y="0"/>
                </a:lnTo>
                <a:lnTo>
                  <a:pt x="15308494" y="10218420"/>
                </a:lnTo>
                <a:lnTo>
                  <a:pt x="0" y="102184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141211" y="676886"/>
            <a:ext cx="6843868" cy="3560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00"/>
              </a:lnSpc>
              <a:spcBef>
                <a:spcPct val="0"/>
              </a:spcBef>
            </a:pPr>
            <a:r>
              <a:rPr lang="en-US" b="true" sz="10214">
                <a:solidFill>
                  <a:srgbClr val="638947"/>
                </a:solidFill>
                <a:latin typeface="IBM Plex Serif Bold"/>
                <a:ea typeface="IBM Plex Serif Bold"/>
                <a:cs typeface="IBM Plex Serif Bold"/>
                <a:sym typeface="IBM Plex Serif Bold"/>
              </a:rPr>
              <a:t>Encuesta a Usuarios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79506" y="5130165"/>
            <a:ext cx="7654247" cy="135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true">
                <a:solidFill>
                  <a:srgbClr val="FBFDFD"/>
                </a:solidFill>
                <a:latin typeface="IBM Plex Serif Bold"/>
                <a:ea typeface="IBM Plex Serif Bold"/>
                <a:cs typeface="IBM Plex Serif Bold"/>
                <a:sym typeface="IBM Plex Serif Bold"/>
              </a:rPr>
              <a:t>60% Estaban dispuestos a mejorar su sistema</a:t>
            </a:r>
          </a:p>
          <a:p>
            <a:pPr algn="ctr">
              <a:lnSpc>
                <a:spcPts val="3639"/>
              </a:lnSpc>
            </a:pPr>
            <a:r>
              <a:rPr lang="en-US" sz="2599" b="true">
                <a:solidFill>
                  <a:srgbClr val="FBFDFD"/>
                </a:solidFill>
                <a:latin typeface="IBM Plex Serif Bold"/>
                <a:ea typeface="IBM Plex Serif Bold"/>
                <a:cs typeface="IBM Plex Serif Bold"/>
                <a:sym typeface="IBM Plex Serif Bold"/>
              </a:rPr>
              <a:t>33% No querian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FBFDFD"/>
                </a:solidFill>
                <a:latin typeface="IBM Plex Serif Bold"/>
                <a:ea typeface="IBM Plex Serif Bold"/>
                <a:cs typeface="IBM Plex Serif Bold"/>
                <a:sym typeface="IBM Plex Serif Bold"/>
              </a:rPr>
              <a:t>7% Lo consideraria dependiendo el precio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384840" y="1471212"/>
            <a:ext cx="1874613" cy="2115219"/>
          </a:xfrm>
          <a:custGeom>
            <a:avLst/>
            <a:gdLst/>
            <a:ahLst/>
            <a:cxnLst/>
            <a:rect r="r" b="b" t="t" l="l"/>
            <a:pathLst>
              <a:path h="2115219" w="1874613">
                <a:moveTo>
                  <a:pt x="1874613" y="0"/>
                </a:moveTo>
                <a:lnTo>
                  <a:pt x="0" y="0"/>
                </a:lnTo>
                <a:lnTo>
                  <a:pt x="0" y="2115219"/>
                </a:lnTo>
                <a:lnTo>
                  <a:pt x="1874613" y="2115219"/>
                </a:lnTo>
                <a:lnTo>
                  <a:pt x="1874613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00050" y="20872"/>
            <a:ext cx="15602766" cy="10287000"/>
          </a:xfrm>
          <a:custGeom>
            <a:avLst/>
            <a:gdLst/>
            <a:ahLst/>
            <a:cxnLst/>
            <a:rect r="r" b="b" t="t" l="l"/>
            <a:pathLst>
              <a:path h="10287000" w="15602766">
                <a:moveTo>
                  <a:pt x="0" y="0"/>
                </a:moveTo>
                <a:lnTo>
                  <a:pt x="15602766" y="0"/>
                </a:lnTo>
                <a:lnTo>
                  <a:pt x="1560276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210" t="0" r="-17592" b="-1638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381925" y="0"/>
            <a:ext cx="4992590" cy="10287000"/>
            <a:chOff x="0" y="0"/>
            <a:chExt cx="1314921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14921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14921">
                  <a:moveTo>
                    <a:pt x="79085" y="0"/>
                  </a:moveTo>
                  <a:lnTo>
                    <a:pt x="1235836" y="0"/>
                  </a:lnTo>
                  <a:cubicBezTo>
                    <a:pt x="1256811" y="0"/>
                    <a:pt x="1276926" y="8332"/>
                    <a:pt x="1291757" y="23163"/>
                  </a:cubicBezTo>
                  <a:cubicBezTo>
                    <a:pt x="1306589" y="37995"/>
                    <a:pt x="1314921" y="58110"/>
                    <a:pt x="1314921" y="79085"/>
                  </a:cubicBezTo>
                  <a:lnTo>
                    <a:pt x="1314921" y="2630249"/>
                  </a:lnTo>
                  <a:cubicBezTo>
                    <a:pt x="1314921" y="2651223"/>
                    <a:pt x="1306589" y="2671339"/>
                    <a:pt x="1291757" y="2686170"/>
                  </a:cubicBezTo>
                  <a:cubicBezTo>
                    <a:pt x="1276926" y="2701001"/>
                    <a:pt x="1256811" y="2709333"/>
                    <a:pt x="1235836" y="2709333"/>
                  </a:cubicBezTo>
                  <a:lnTo>
                    <a:pt x="79085" y="2709333"/>
                  </a:lnTo>
                  <a:cubicBezTo>
                    <a:pt x="58110" y="2709333"/>
                    <a:pt x="37995" y="2701001"/>
                    <a:pt x="23163" y="2686170"/>
                  </a:cubicBezTo>
                  <a:cubicBezTo>
                    <a:pt x="8332" y="2671339"/>
                    <a:pt x="0" y="2651223"/>
                    <a:pt x="0" y="2630249"/>
                  </a:cubicBezTo>
                  <a:lnTo>
                    <a:pt x="0" y="79085"/>
                  </a:lnTo>
                  <a:cubicBezTo>
                    <a:pt x="0" y="58110"/>
                    <a:pt x="8332" y="37995"/>
                    <a:pt x="23163" y="23163"/>
                  </a:cubicBezTo>
                  <a:cubicBezTo>
                    <a:pt x="37995" y="8332"/>
                    <a:pt x="58110" y="0"/>
                    <a:pt x="79085" y="0"/>
                  </a:cubicBezTo>
                  <a:close/>
                </a:path>
              </a:pathLst>
            </a:custGeom>
            <a:solidFill>
              <a:srgbClr val="A9C22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314921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259453" y="-141053"/>
            <a:ext cx="15766876" cy="3062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  <a:spcBef>
                <a:spcPct val="0"/>
              </a:spcBef>
            </a:pPr>
            <a:r>
              <a:rPr lang="en-US" b="true" sz="8799">
                <a:solidFill>
                  <a:srgbClr val="A9C229"/>
                </a:solidFill>
                <a:latin typeface="IBM Plex Serif Bold"/>
                <a:ea typeface="IBM Plex Serif Bold"/>
                <a:cs typeface="IBM Plex Serif Bold"/>
                <a:sym typeface="IBM Plex Serif Bold"/>
              </a:rPr>
              <a:t>Estadísticas a Escala Nacional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2573857">
            <a:off x="-931991" y="2159899"/>
            <a:ext cx="2635518" cy="2853064"/>
          </a:xfrm>
          <a:custGeom>
            <a:avLst/>
            <a:gdLst/>
            <a:ahLst/>
            <a:cxnLst/>
            <a:rect r="r" b="b" t="t" l="l"/>
            <a:pathLst>
              <a:path h="2853064" w="2635518">
                <a:moveTo>
                  <a:pt x="2635518" y="0"/>
                </a:moveTo>
                <a:lnTo>
                  <a:pt x="0" y="0"/>
                </a:lnTo>
                <a:lnTo>
                  <a:pt x="0" y="2853064"/>
                </a:lnTo>
                <a:lnTo>
                  <a:pt x="2635518" y="2853064"/>
                </a:lnTo>
                <a:lnTo>
                  <a:pt x="2635518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39238" y="4274503"/>
            <a:ext cx="95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7051130" y="5370593"/>
            <a:ext cx="7865165" cy="883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2505" b="true">
                <a:solidFill>
                  <a:srgbClr val="FBFDF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50% del consumo de agua se dedica al riego de cesped en los meses de primavera y verano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51130" y="6572694"/>
            <a:ext cx="7865165" cy="438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2505" b="true">
                <a:solidFill>
                  <a:srgbClr val="FBFDF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6-8 Litros de agua por M²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051130" y="7325657"/>
            <a:ext cx="7865165" cy="438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7"/>
              </a:lnSpc>
            </a:pPr>
            <a:r>
              <a:rPr lang="en-US" sz="2505" b="true">
                <a:solidFill>
                  <a:srgbClr val="FBFDF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Eficiencia de sistemas de riego actuales 75-85%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53065" y="0"/>
            <a:ext cx="4992590" cy="10287000"/>
            <a:chOff x="0" y="0"/>
            <a:chExt cx="131492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14921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14921">
                  <a:moveTo>
                    <a:pt x="79085" y="0"/>
                  </a:moveTo>
                  <a:lnTo>
                    <a:pt x="1235836" y="0"/>
                  </a:lnTo>
                  <a:cubicBezTo>
                    <a:pt x="1256811" y="0"/>
                    <a:pt x="1276926" y="8332"/>
                    <a:pt x="1291757" y="23163"/>
                  </a:cubicBezTo>
                  <a:cubicBezTo>
                    <a:pt x="1306589" y="37995"/>
                    <a:pt x="1314921" y="58110"/>
                    <a:pt x="1314921" y="79085"/>
                  </a:cubicBezTo>
                  <a:lnTo>
                    <a:pt x="1314921" y="2630249"/>
                  </a:lnTo>
                  <a:cubicBezTo>
                    <a:pt x="1314921" y="2651223"/>
                    <a:pt x="1306589" y="2671339"/>
                    <a:pt x="1291757" y="2686170"/>
                  </a:cubicBezTo>
                  <a:cubicBezTo>
                    <a:pt x="1276926" y="2701001"/>
                    <a:pt x="1256811" y="2709333"/>
                    <a:pt x="1235836" y="2709333"/>
                  </a:cubicBezTo>
                  <a:lnTo>
                    <a:pt x="79085" y="2709333"/>
                  </a:lnTo>
                  <a:cubicBezTo>
                    <a:pt x="58110" y="2709333"/>
                    <a:pt x="37995" y="2701001"/>
                    <a:pt x="23163" y="2686170"/>
                  </a:cubicBezTo>
                  <a:cubicBezTo>
                    <a:pt x="8332" y="2671339"/>
                    <a:pt x="0" y="2651223"/>
                    <a:pt x="0" y="2630249"/>
                  </a:cubicBezTo>
                  <a:lnTo>
                    <a:pt x="0" y="79085"/>
                  </a:lnTo>
                  <a:cubicBezTo>
                    <a:pt x="0" y="58110"/>
                    <a:pt x="8332" y="37995"/>
                    <a:pt x="23163" y="23163"/>
                  </a:cubicBezTo>
                  <a:cubicBezTo>
                    <a:pt x="37995" y="8332"/>
                    <a:pt x="58110" y="0"/>
                    <a:pt x="79085" y="0"/>
                  </a:cubicBezTo>
                  <a:close/>
                </a:path>
              </a:pathLst>
            </a:custGeom>
            <a:solidFill>
              <a:srgbClr val="A9C22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14921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-2700000">
            <a:off x="15392762" y="7208537"/>
            <a:ext cx="3553664" cy="3846998"/>
          </a:xfrm>
          <a:custGeom>
            <a:avLst/>
            <a:gdLst/>
            <a:ahLst/>
            <a:cxnLst/>
            <a:rect r="r" b="b" t="t" l="l"/>
            <a:pathLst>
              <a:path h="3846998" w="3553664">
                <a:moveTo>
                  <a:pt x="3553664" y="0"/>
                </a:moveTo>
                <a:lnTo>
                  <a:pt x="0" y="0"/>
                </a:lnTo>
                <a:lnTo>
                  <a:pt x="0" y="3846998"/>
                </a:lnTo>
                <a:lnTo>
                  <a:pt x="3553664" y="3846998"/>
                </a:lnTo>
                <a:lnTo>
                  <a:pt x="3553664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82767" y="838200"/>
            <a:ext cx="8783985" cy="1675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20"/>
              </a:lnSpc>
              <a:spcBef>
                <a:spcPct val="0"/>
              </a:spcBef>
            </a:pPr>
            <a:r>
              <a:rPr lang="en-US" b="true" sz="9800">
                <a:solidFill>
                  <a:srgbClr val="00000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Problematicas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309940"/>
            <a:ext cx="8058394" cy="2310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7574" indent="-358787" lvl="1">
              <a:lnSpc>
                <a:spcPts val="4653"/>
              </a:lnSpc>
              <a:buFont typeface="Arial"/>
              <a:buChar char="•"/>
            </a:pPr>
            <a:r>
              <a:rPr lang="en-US" b="true" sz="3323">
                <a:solidFill>
                  <a:srgbClr val="000000"/>
                </a:solidFill>
                <a:latin typeface="IBM Plex Serif Bold"/>
                <a:ea typeface="IBM Plex Serif Bold"/>
                <a:cs typeface="IBM Plex Serif Bold"/>
                <a:sym typeface="IBM Plex Serif Bold"/>
              </a:rPr>
              <a:t>Riego excesivo o insuficiente</a:t>
            </a:r>
          </a:p>
          <a:p>
            <a:pPr algn="l" marL="717574" indent="-358787" lvl="1">
              <a:lnSpc>
                <a:spcPts val="4653"/>
              </a:lnSpc>
              <a:buFont typeface="Arial"/>
              <a:buChar char="•"/>
            </a:pPr>
            <a:r>
              <a:rPr lang="en-US" b="true" sz="3323">
                <a:solidFill>
                  <a:srgbClr val="000000"/>
                </a:solidFill>
                <a:latin typeface="IBM Plex Serif Bold"/>
                <a:ea typeface="IBM Plex Serif Bold"/>
                <a:cs typeface="IBM Plex Serif Bold"/>
                <a:sym typeface="IBM Plex Serif Bold"/>
              </a:rPr>
              <a:t>Falta de sectorización</a:t>
            </a:r>
          </a:p>
          <a:p>
            <a:pPr algn="l" marL="717574" indent="-358787" lvl="1">
              <a:lnSpc>
                <a:spcPts val="4653"/>
              </a:lnSpc>
              <a:buFont typeface="Arial"/>
              <a:buChar char="•"/>
            </a:pPr>
            <a:r>
              <a:rPr lang="en-US" b="true" sz="3323">
                <a:solidFill>
                  <a:srgbClr val="000000"/>
                </a:solidFill>
                <a:latin typeface="IBM Plex Serif Bold"/>
                <a:ea typeface="IBM Plex Serif Bold"/>
                <a:cs typeface="IBM Plex Serif Bold"/>
                <a:sym typeface="IBM Plex Serif Bold"/>
              </a:rPr>
              <a:t>Exceso o falta en la dosificación de fertilizante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3123441" y="2793535"/>
            <a:ext cx="10287000" cy="4699929"/>
            <a:chOff x="0" y="0"/>
            <a:chExt cx="2709333" cy="12378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3" cy="1237841"/>
            </a:xfrm>
            <a:custGeom>
              <a:avLst/>
              <a:gdLst/>
              <a:ahLst/>
              <a:cxnLst/>
              <a:rect r="r" b="b" t="t" l="l"/>
              <a:pathLst>
                <a:path h="1237841" w="2709333">
                  <a:moveTo>
                    <a:pt x="38382" y="0"/>
                  </a:moveTo>
                  <a:lnTo>
                    <a:pt x="2670951" y="0"/>
                  </a:lnTo>
                  <a:cubicBezTo>
                    <a:pt x="2681131" y="0"/>
                    <a:pt x="2690893" y="4044"/>
                    <a:pt x="2698091" y="11242"/>
                  </a:cubicBezTo>
                  <a:cubicBezTo>
                    <a:pt x="2705290" y="18440"/>
                    <a:pt x="2709333" y="28203"/>
                    <a:pt x="2709333" y="38382"/>
                  </a:cubicBezTo>
                  <a:lnTo>
                    <a:pt x="2709333" y="1199459"/>
                  </a:lnTo>
                  <a:cubicBezTo>
                    <a:pt x="2709333" y="1209639"/>
                    <a:pt x="2705290" y="1219402"/>
                    <a:pt x="2698091" y="1226600"/>
                  </a:cubicBezTo>
                  <a:cubicBezTo>
                    <a:pt x="2690893" y="1233798"/>
                    <a:pt x="2681131" y="1237841"/>
                    <a:pt x="2670951" y="1237841"/>
                  </a:cubicBezTo>
                  <a:lnTo>
                    <a:pt x="38382" y="1237841"/>
                  </a:lnTo>
                  <a:cubicBezTo>
                    <a:pt x="28203" y="1237841"/>
                    <a:pt x="18440" y="1233798"/>
                    <a:pt x="11242" y="1226600"/>
                  </a:cubicBezTo>
                  <a:cubicBezTo>
                    <a:pt x="4044" y="1219402"/>
                    <a:pt x="0" y="1209639"/>
                    <a:pt x="0" y="1199459"/>
                  </a:cubicBezTo>
                  <a:lnTo>
                    <a:pt x="0" y="38382"/>
                  </a:lnTo>
                  <a:cubicBezTo>
                    <a:pt x="0" y="28203"/>
                    <a:pt x="4044" y="18440"/>
                    <a:pt x="11242" y="11242"/>
                  </a:cubicBezTo>
                  <a:cubicBezTo>
                    <a:pt x="18440" y="4044"/>
                    <a:pt x="28203" y="0"/>
                    <a:pt x="38382" y="0"/>
                  </a:cubicBezTo>
                  <a:close/>
                </a:path>
              </a:pathLst>
            </a:custGeom>
            <a:solidFill>
              <a:srgbClr val="A9C22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709333" cy="128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2700000">
            <a:off x="-1153351" y="6111705"/>
            <a:ext cx="3553664" cy="3846998"/>
          </a:xfrm>
          <a:custGeom>
            <a:avLst/>
            <a:gdLst/>
            <a:ahLst/>
            <a:cxnLst/>
            <a:rect r="r" b="b" t="t" l="l"/>
            <a:pathLst>
              <a:path h="3846998" w="3553664">
                <a:moveTo>
                  <a:pt x="0" y="0"/>
                </a:moveTo>
                <a:lnTo>
                  <a:pt x="3553664" y="0"/>
                </a:lnTo>
                <a:lnTo>
                  <a:pt x="3553664" y="3846998"/>
                </a:lnTo>
                <a:lnTo>
                  <a:pt x="0" y="3846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362277" y="1375823"/>
            <a:ext cx="12241570" cy="7882477"/>
          </a:xfrm>
          <a:custGeom>
            <a:avLst/>
            <a:gdLst/>
            <a:ahLst/>
            <a:cxnLst/>
            <a:rect r="r" b="b" t="t" l="l"/>
            <a:pathLst>
              <a:path h="7882477" w="12241570">
                <a:moveTo>
                  <a:pt x="0" y="0"/>
                </a:moveTo>
                <a:lnTo>
                  <a:pt x="12241570" y="0"/>
                </a:lnTo>
                <a:lnTo>
                  <a:pt x="12241570" y="7882477"/>
                </a:lnTo>
                <a:lnTo>
                  <a:pt x="0" y="78824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727" r="-344" b="-9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919694" y="0"/>
            <a:ext cx="1368306" cy="1543928"/>
          </a:xfrm>
          <a:custGeom>
            <a:avLst/>
            <a:gdLst/>
            <a:ahLst/>
            <a:cxnLst/>
            <a:rect r="r" b="b" t="t" l="l"/>
            <a:pathLst>
              <a:path h="1543928" w="1368306">
                <a:moveTo>
                  <a:pt x="0" y="0"/>
                </a:moveTo>
                <a:lnTo>
                  <a:pt x="1368306" y="0"/>
                </a:lnTo>
                <a:lnTo>
                  <a:pt x="1368306" y="1543928"/>
                </a:lnTo>
                <a:lnTo>
                  <a:pt x="0" y="15439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977383" y="84261"/>
            <a:ext cx="12281917" cy="944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4"/>
              </a:lnSpc>
              <a:spcBef>
                <a:spcPct val="0"/>
              </a:spcBef>
            </a:pPr>
            <a:r>
              <a:rPr lang="en-US" b="true" sz="5567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Producto a Desarrollar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28758" y="5671555"/>
            <a:ext cx="168054" cy="545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6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42631" y="3616510"/>
            <a:ext cx="6869811" cy="3721964"/>
            <a:chOff x="0" y="0"/>
            <a:chExt cx="1809333" cy="9802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09333" cy="980270"/>
            </a:xfrm>
            <a:custGeom>
              <a:avLst/>
              <a:gdLst/>
              <a:ahLst/>
              <a:cxnLst/>
              <a:rect r="r" b="b" t="t" l="l"/>
              <a:pathLst>
                <a:path h="980270" w="1809333">
                  <a:moveTo>
                    <a:pt x="57474" y="0"/>
                  </a:moveTo>
                  <a:lnTo>
                    <a:pt x="1751859" y="0"/>
                  </a:lnTo>
                  <a:cubicBezTo>
                    <a:pt x="1783601" y="0"/>
                    <a:pt x="1809333" y="25732"/>
                    <a:pt x="1809333" y="57474"/>
                  </a:cubicBezTo>
                  <a:lnTo>
                    <a:pt x="1809333" y="922796"/>
                  </a:lnTo>
                  <a:cubicBezTo>
                    <a:pt x="1809333" y="954538"/>
                    <a:pt x="1783601" y="980270"/>
                    <a:pt x="1751859" y="980270"/>
                  </a:cubicBezTo>
                  <a:lnTo>
                    <a:pt x="57474" y="980270"/>
                  </a:lnTo>
                  <a:cubicBezTo>
                    <a:pt x="25732" y="980270"/>
                    <a:pt x="0" y="954538"/>
                    <a:pt x="0" y="922796"/>
                  </a:cubicBezTo>
                  <a:lnTo>
                    <a:pt x="0" y="57474"/>
                  </a:lnTo>
                  <a:cubicBezTo>
                    <a:pt x="0" y="25732"/>
                    <a:pt x="25732" y="0"/>
                    <a:pt x="57474" y="0"/>
                  </a:cubicBezTo>
                  <a:close/>
                </a:path>
              </a:pathLst>
            </a:custGeom>
            <a:solidFill>
              <a:srgbClr val="A9C22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809333" cy="10278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881664" y="3943729"/>
            <a:ext cx="5763705" cy="2824215"/>
          </a:xfrm>
          <a:custGeom>
            <a:avLst/>
            <a:gdLst/>
            <a:ahLst/>
            <a:cxnLst/>
            <a:rect r="r" b="b" t="t" l="l"/>
            <a:pathLst>
              <a:path h="2824215" w="5763705">
                <a:moveTo>
                  <a:pt x="0" y="0"/>
                </a:moveTo>
                <a:lnTo>
                  <a:pt x="5763705" y="0"/>
                </a:lnTo>
                <a:lnTo>
                  <a:pt x="5763705" y="2824215"/>
                </a:lnTo>
                <a:lnTo>
                  <a:pt x="0" y="2824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463547" y="7728999"/>
            <a:ext cx="20854933" cy="2558001"/>
            <a:chOff x="0" y="0"/>
            <a:chExt cx="3230975" cy="39630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30975" cy="396301"/>
            </a:xfrm>
            <a:custGeom>
              <a:avLst/>
              <a:gdLst/>
              <a:ahLst/>
              <a:cxnLst/>
              <a:rect r="r" b="b" t="t" l="l"/>
              <a:pathLst>
                <a:path h="396301" w="3230975">
                  <a:moveTo>
                    <a:pt x="0" y="0"/>
                  </a:moveTo>
                  <a:lnTo>
                    <a:pt x="3230975" y="0"/>
                  </a:lnTo>
                  <a:lnTo>
                    <a:pt x="3230975" y="396301"/>
                  </a:lnTo>
                  <a:lnTo>
                    <a:pt x="0" y="396301"/>
                  </a:lnTo>
                  <a:close/>
                </a:path>
              </a:pathLst>
            </a:custGeom>
            <a:blipFill>
              <a:blip r:embed="rId3"/>
              <a:stretch>
                <a:fillRect l="0" t="-193056" r="0" b="-193056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3003041" y="2279181"/>
            <a:ext cx="12281917" cy="944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4"/>
              </a:lnSpc>
              <a:spcBef>
                <a:spcPct val="0"/>
              </a:spcBef>
            </a:pPr>
            <a:r>
              <a:rPr lang="en-US" b="true" sz="5567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 Beneficios del Sistema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44547" y="1028700"/>
            <a:ext cx="1368306" cy="1543928"/>
          </a:xfrm>
          <a:custGeom>
            <a:avLst/>
            <a:gdLst/>
            <a:ahLst/>
            <a:cxnLst/>
            <a:rect r="r" b="b" t="t" l="l"/>
            <a:pathLst>
              <a:path h="1543928" w="1368306">
                <a:moveTo>
                  <a:pt x="0" y="0"/>
                </a:moveTo>
                <a:lnTo>
                  <a:pt x="1368306" y="0"/>
                </a:lnTo>
                <a:lnTo>
                  <a:pt x="1368306" y="1543928"/>
                </a:lnTo>
                <a:lnTo>
                  <a:pt x="0" y="15439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575147" y="5901671"/>
            <a:ext cx="1368306" cy="1543928"/>
          </a:xfrm>
          <a:custGeom>
            <a:avLst/>
            <a:gdLst/>
            <a:ahLst/>
            <a:cxnLst/>
            <a:rect r="r" b="b" t="t" l="l"/>
            <a:pathLst>
              <a:path h="1543928" w="1368306">
                <a:moveTo>
                  <a:pt x="0" y="0"/>
                </a:moveTo>
                <a:lnTo>
                  <a:pt x="1368306" y="0"/>
                </a:lnTo>
                <a:lnTo>
                  <a:pt x="1368306" y="1543928"/>
                </a:lnTo>
                <a:lnTo>
                  <a:pt x="0" y="15439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-1591858">
            <a:off x="16317447" y="460457"/>
            <a:ext cx="3553664" cy="3846998"/>
          </a:xfrm>
          <a:custGeom>
            <a:avLst/>
            <a:gdLst/>
            <a:ahLst/>
            <a:cxnLst/>
            <a:rect r="r" b="b" t="t" l="l"/>
            <a:pathLst>
              <a:path h="3846998" w="3553664">
                <a:moveTo>
                  <a:pt x="3553665" y="0"/>
                </a:moveTo>
                <a:lnTo>
                  <a:pt x="0" y="0"/>
                </a:lnTo>
                <a:lnTo>
                  <a:pt x="0" y="3846998"/>
                </a:lnTo>
                <a:lnTo>
                  <a:pt x="3553665" y="3846998"/>
                </a:lnTo>
                <a:lnTo>
                  <a:pt x="3553665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3699423">
            <a:off x="-1776832" y="4497236"/>
            <a:ext cx="3553664" cy="3846998"/>
          </a:xfrm>
          <a:custGeom>
            <a:avLst/>
            <a:gdLst/>
            <a:ahLst/>
            <a:cxnLst/>
            <a:rect r="r" b="b" t="t" l="l"/>
            <a:pathLst>
              <a:path h="3846998" w="3553664">
                <a:moveTo>
                  <a:pt x="3553664" y="0"/>
                </a:moveTo>
                <a:lnTo>
                  <a:pt x="0" y="0"/>
                </a:lnTo>
                <a:lnTo>
                  <a:pt x="0" y="3846998"/>
                </a:lnTo>
                <a:lnTo>
                  <a:pt x="3553664" y="3846998"/>
                </a:lnTo>
                <a:lnTo>
                  <a:pt x="3553664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711295" y="4049580"/>
            <a:ext cx="6696178" cy="90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Un ahorro de 10000l por mes, cada 250m²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729448" y="4996163"/>
            <a:ext cx="6696178" cy="905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Un sistema facil de instalar, barato y ecológico.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54511" y="686695"/>
            <a:ext cx="12343627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Gracias por su atencion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95931" y="7714372"/>
            <a:ext cx="1368306" cy="1543928"/>
          </a:xfrm>
          <a:custGeom>
            <a:avLst/>
            <a:gdLst/>
            <a:ahLst/>
            <a:cxnLst/>
            <a:rect r="r" b="b" t="t" l="l"/>
            <a:pathLst>
              <a:path h="1543928" w="1368306">
                <a:moveTo>
                  <a:pt x="0" y="0"/>
                </a:moveTo>
                <a:lnTo>
                  <a:pt x="1368306" y="0"/>
                </a:lnTo>
                <a:lnTo>
                  <a:pt x="1368306" y="1543928"/>
                </a:lnTo>
                <a:lnTo>
                  <a:pt x="0" y="15439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407112" y="256736"/>
            <a:ext cx="1368306" cy="1543928"/>
          </a:xfrm>
          <a:custGeom>
            <a:avLst/>
            <a:gdLst/>
            <a:ahLst/>
            <a:cxnLst/>
            <a:rect r="r" b="b" t="t" l="l"/>
            <a:pathLst>
              <a:path h="1543928" w="1368306">
                <a:moveTo>
                  <a:pt x="0" y="0"/>
                </a:moveTo>
                <a:lnTo>
                  <a:pt x="1368306" y="0"/>
                </a:lnTo>
                <a:lnTo>
                  <a:pt x="1368306" y="1543928"/>
                </a:lnTo>
                <a:lnTo>
                  <a:pt x="0" y="15439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1591858">
            <a:off x="15314433" y="6460777"/>
            <a:ext cx="3553664" cy="3846998"/>
          </a:xfrm>
          <a:custGeom>
            <a:avLst/>
            <a:gdLst/>
            <a:ahLst/>
            <a:cxnLst/>
            <a:rect r="r" b="b" t="t" l="l"/>
            <a:pathLst>
              <a:path h="3846998" w="3553664">
                <a:moveTo>
                  <a:pt x="3553664" y="0"/>
                </a:moveTo>
                <a:lnTo>
                  <a:pt x="0" y="0"/>
                </a:lnTo>
                <a:lnTo>
                  <a:pt x="0" y="3846998"/>
                </a:lnTo>
                <a:lnTo>
                  <a:pt x="3553664" y="3846998"/>
                </a:lnTo>
                <a:lnTo>
                  <a:pt x="3553664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1399919">
            <a:off x="-43559" y="2003068"/>
            <a:ext cx="3553664" cy="3846998"/>
          </a:xfrm>
          <a:custGeom>
            <a:avLst/>
            <a:gdLst/>
            <a:ahLst/>
            <a:cxnLst/>
            <a:rect r="r" b="b" t="t" l="l"/>
            <a:pathLst>
              <a:path h="3846998" w="3553664">
                <a:moveTo>
                  <a:pt x="3553664" y="0"/>
                </a:moveTo>
                <a:lnTo>
                  <a:pt x="0" y="0"/>
                </a:lnTo>
                <a:lnTo>
                  <a:pt x="0" y="3846998"/>
                </a:lnTo>
                <a:lnTo>
                  <a:pt x="3553664" y="3846998"/>
                </a:lnTo>
                <a:lnTo>
                  <a:pt x="3553664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741545" y="2469935"/>
            <a:ext cx="10169559" cy="7318639"/>
          </a:xfrm>
          <a:custGeom>
            <a:avLst/>
            <a:gdLst/>
            <a:ahLst/>
            <a:cxnLst/>
            <a:rect r="r" b="b" t="t" l="l"/>
            <a:pathLst>
              <a:path h="7318639" w="10169559">
                <a:moveTo>
                  <a:pt x="0" y="0"/>
                </a:moveTo>
                <a:lnTo>
                  <a:pt x="10169560" y="0"/>
                </a:lnTo>
                <a:lnTo>
                  <a:pt x="10169560" y="7318639"/>
                </a:lnTo>
                <a:lnTo>
                  <a:pt x="0" y="73186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9477" r="0" b="-19477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DAGlneu8HoE</dc:identifier>
  <dcterms:modified xsi:type="dcterms:W3CDTF">2011-08-01T06:04:30Z</dcterms:modified>
  <cp:revision>1</cp:revision>
  <dc:title>SISTEMA DE RIEGO INTELIGENTE</dc:title>
</cp:coreProperties>
</file>